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7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9" r:id="rId17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73" autoAdjust="0"/>
  </p:normalViewPr>
  <p:slideViewPr>
    <p:cSldViewPr>
      <p:cViewPr varScale="1">
        <p:scale>
          <a:sx n="65" d="100"/>
          <a:sy n="65" d="100"/>
        </p:scale>
        <p:origin x="-1380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BE15-C584-4AAB-A4C2-4D5451FCBC6E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D780-B007-4D1A-8A54-9D7E7E0DD0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9596" y="500042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Прежде, чем мы перейдем к работе в рамках семинара-практикума, предлагаю вам </a:t>
            </a:r>
            <a:r>
              <a:rPr lang="ru-RU" sz="2000" b="1" dirty="0" err="1" smtClean="0"/>
              <a:t>синквейн</a:t>
            </a:r>
            <a:r>
              <a:rPr lang="ru-RU" sz="2000" b="1" dirty="0" smtClean="0"/>
              <a:t> - загадку, отгадав которую вы определите, о чем сегодня пойдет речь. …</a:t>
            </a:r>
          </a:p>
          <a:p>
            <a:endParaRPr lang="ru-RU" sz="2000" b="1" dirty="0" smtClean="0"/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Насыщенная, безопасная. Развивает, мотивирует, обновляется. Обеспечивает разнообразную деятельность ребенка. «Мир вокруг».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0256" y="542926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Воспитатель: </a:t>
            </a:r>
            <a:r>
              <a:rPr lang="ru-RU" b="1" dirty="0" err="1" smtClean="0">
                <a:solidFill>
                  <a:schemeClr val="tx2"/>
                </a:solidFill>
                <a:cs typeface="Arial" pitchFamily="34" charset="0"/>
              </a:rPr>
              <a:t>Фисюк</a:t>
            </a:r>
            <a:r>
              <a:rPr lang="ru-RU" b="1" dirty="0" smtClean="0">
                <a:solidFill>
                  <a:schemeClr val="tx2"/>
                </a:solidFill>
                <a:cs typeface="Arial" pitchFamily="34" charset="0"/>
              </a:rPr>
              <a:t> М.В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5282" y="500043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Условия партнерства и взаимодействия с родителями при обогащении среды: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09992" y="1428736"/>
            <a:ext cx="5572164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открытость ДОУ для семьи;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сотрудничество педагогов и родителей в воспитании детей;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повышение педагогической компетенции родителей;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создание единой развивающей среды;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индивидуальный подход;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динамичность;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заинтересованность;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ru-RU" altLang="ru-RU" sz="2400" b="1" dirty="0">
                <a:solidFill>
                  <a:sysClr val="windowText" lastClr="000000"/>
                </a:solidFill>
              </a:rPr>
              <a:t>добровольность.</a:t>
            </a:r>
            <a:endParaRPr lang="ru-RU" altLang="ru-RU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428605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+mn-lt"/>
                <a:ea typeface="+mn-ea"/>
                <a:cs typeface="Times New Roman" pitchFamily="18" charset="0"/>
              </a:rPr>
              <a:t>Советы, которые помогут активизировать участие родителей</a:t>
            </a:r>
            <a:endParaRPr lang="ru-RU" b="1" kern="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158" y="928670"/>
            <a:ext cx="864399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prstClr val="black"/>
                </a:solidFill>
                <a:latin typeface="Constantia" pitchFamily="18" charset="0"/>
              </a:rPr>
              <a:t>Проявляйте взаимное уважение друг к другу.</a:t>
            </a:r>
          </a:p>
          <a:p>
            <a:pPr>
              <a:buFontTx/>
              <a:buChar char="-"/>
            </a:pPr>
            <a:r>
              <a:rPr lang="ru-RU" altLang="ru-RU" b="1" dirty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Поощряйте инициативу, творчество и фантазию родителей, помогайте им.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Привлекайте родителей к занимательным мероприятиям детского сада.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Позвольте родителям самим выбирать, какую помощь они могут оказать детскому саду.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Доводите до сведения родителей, что их участие в жизни ДОУ и группы ценится, а любая помощь с их стороны приветствуется.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Говорите семьям о надеждах, возлагаемых воспитателями на родителей.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Делайте ударения на сильные стороны семьи и давайте положительные оценки.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Поддерживайте тесные контакты.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Высказывайте свою признательность им.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Напоминайте родителям, что вы рады любому их участию.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Постарайтесь заинтересовать и привлечь всю семью.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Поощряйте посещаемость родительских собраний.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Сохраняйте конфиденциальность любой информации.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Обучайте навыкам  сотрудничества.</a:t>
            </a:r>
          </a:p>
          <a:p>
            <a:pPr>
              <a:buFontTx/>
              <a:buChar char="-"/>
            </a:pPr>
            <a:r>
              <a:rPr lang="ru-RU" altLang="ru-RU" sz="1600" b="1" dirty="0">
                <a:solidFill>
                  <a:prstClr val="black"/>
                </a:solidFill>
                <a:latin typeface="Constantia" pitchFamily="18" charset="0"/>
              </a:rPr>
              <a:t> Создавайте совместные развивающие занятия с родителями и детьми для укрепления их взаимопонимания.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3844" y="751344"/>
            <a:ext cx="87868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Взаимодействие зависит от профессиональной компетентности коллектива ДОУ: готовность коллектива к творческой, инновационной деятельности, проявление коммуникативных способностей во взаимодействии с воспитанниками и их родителями, которые являются заказчиками образовательных услуг.</a:t>
            </a:r>
          </a:p>
          <a:p>
            <a:pPr algn="just"/>
            <a:r>
              <a:rPr lang="ru-RU" sz="2400" b="1" dirty="0" smtClean="0"/>
              <a:t>     Вместе с тем каждый педагог ДОУ решает задачу создания предметно-пространственной среды как подразделения учреждения. Важно отметить, что педагог при этом проявляет свою индивидуальность, учитывает наличные ресурсы своего образовательного пространства, но свой персональный проект обязательно согласует с моделью образовательной среды всего ДОУ. Задача каждого педагога связана в первую очередь с обеспечением оптимальных условий для индивидуального развития каждого ребенка.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5282" y="500042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Успех взаимодействия между детским садом и семьей определяется их готовностью принять общую цель, задачи, найти согласованные пути решения, добиться установления благоприятного психологического климата  и осуществить общие планы.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952737" y="2000240"/>
            <a:ext cx="63579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Семья</a:t>
            </a:r>
            <a:r>
              <a:rPr lang="ru-RU" sz="2800" b="1" dirty="0" smtClean="0">
                <a:solidFill>
                  <a:srgbClr val="7030A0"/>
                </a:solidFill>
              </a:rPr>
              <a:t> и </a:t>
            </a:r>
            <a:r>
              <a:rPr lang="ru-RU" sz="2800" b="1" dirty="0" smtClean="0">
                <a:solidFill>
                  <a:srgbClr val="C00000"/>
                </a:solidFill>
              </a:rPr>
              <a:t>детский сад  </a:t>
            </a:r>
            <a:r>
              <a:rPr lang="ru-RU" sz="2800" b="1" dirty="0" smtClean="0">
                <a:solidFill>
                  <a:srgbClr val="7030A0"/>
                </a:solidFill>
              </a:rPr>
              <a:t>- два воспитательных феномена, каждый из которых по 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</a:rPr>
              <a:t>воему  дает ребенку социальный опыт, но только в сочетании друг с другом они создают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Оптимальные условия для вхождения маленького человека в большой мир.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5282" y="1357298"/>
            <a:ext cx="87868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Уважаемые коллеги! У Вас на столах лежат трафареты ладошек. Я предлагаю Вам на одном пальце написать свое отношение к сегодняшнему мероприятию, на втором пальце положительные моменты, на третьем пальце трудности с которыми Вы сегодня столкнулись, на четвертом открытие которое вы для себя сделали и на пятом ваше настроение.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670" y="642918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Рефлексия.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0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66720" y="714354"/>
            <a:ext cx="85725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заключении хотелось бы еще раз подчеркнуть, что семья и дошкольное учреждение – два важных института социализации ребенка. Т.о., стоит отметить, что обеспечение взаимодействия с родителями (законными представителями) по вопросам образования ребёнка, непосредственного вовлечения их в образовательную деятельность способствует обогащению развивающей предметно-пространственной среды и является показателем эффективного сотрудничества, при котором родители постепенно от наблюдателей педагогического процесса переходят к позиции инициаторов и активных участников.</a:t>
            </a:r>
          </a:p>
          <a:p>
            <a:pPr algn="just"/>
            <a:r>
              <a:rPr lang="ru-RU" sz="2000" b="1" dirty="0" smtClean="0"/>
              <a:t>    Мы надеемся, что сегодня вы почерпнули что-то интересное для себя, и это что-то поможет вам достичь взаимопонимания с родителями, детьми и коллегами. </a:t>
            </a:r>
          </a:p>
          <a:p>
            <a:pPr algn="just"/>
            <a:r>
              <a:rPr lang="ru-RU" sz="2000" b="1" dirty="0" smtClean="0"/>
              <a:t>   И помните  «Золотое  правило»  педагогического  анализа:  начинать  с  позитивного,  продолжи</a:t>
            </a:r>
            <a:r>
              <a:rPr lang="ru-RU" b="1" dirty="0" smtClean="0"/>
              <a:t>ть  о  негативном,  завершать разговор  предложениями  на  будущее.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s://bipbap.ru/wp-content/uploads/2021/07/11-40.jpg"/>
          <p:cNvPicPr>
            <a:picLocks noChangeAspect="1" noChangeArrowheads="1"/>
          </p:cNvPicPr>
          <p:nvPr/>
        </p:nvPicPr>
        <p:blipFill>
          <a:blip r:embed="rId3"/>
          <a:srcRect l="5469" r="3906" b="9306"/>
          <a:stretch>
            <a:fillRect/>
          </a:stretch>
        </p:blipFill>
        <p:spPr bwMode="auto">
          <a:xfrm>
            <a:off x="5595942" y="642918"/>
            <a:ext cx="3654852" cy="30003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 rot="1139523">
            <a:off x="1001395" y="3168801"/>
            <a:ext cx="7666199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УСПЕХОВ  В РАБОТЕ</a:t>
            </a:r>
            <a:endParaRPr lang="ru-RU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0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6720" y="285728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ea typeface="Arial Unicode MS" pitchFamily="34" charset="-128"/>
                <a:cs typeface="Arial Unicode MS" pitchFamily="34" charset="-128"/>
              </a:rPr>
              <a:t>Муниципальное бюджетное дошкольное образовательное учреждение</a:t>
            </a:r>
            <a:br>
              <a:rPr lang="ru-RU" b="1" dirty="0"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latin typeface="+mj-lt"/>
                <a:ea typeface="Arial Unicode MS" pitchFamily="34" charset="-128"/>
                <a:cs typeface="Arial Unicode MS" pitchFamily="34" charset="-128"/>
              </a:rPr>
              <a:t>«Детский сад №4 «Росинка» комбинированного вида»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66786" y="128586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ru-RU" altLang="ru-RU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Взаимодействие</a:t>
            </a:r>
          </a:p>
          <a:p>
            <a:pPr lvl="2" algn="ctr"/>
            <a:r>
              <a:rPr lang="ru-RU" altLang="ru-RU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  родителями по обогащению РППС ДОУ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3198" y="507207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cs typeface="Arial" pitchFamily="34" charset="0"/>
              </a:rPr>
              <a:t>Воспитатель: </a:t>
            </a:r>
            <a:r>
              <a:rPr lang="ru-RU" b="1" dirty="0" err="1">
                <a:solidFill>
                  <a:schemeClr val="tx2"/>
                </a:solidFill>
                <a:cs typeface="Arial" pitchFamily="34" charset="0"/>
              </a:rPr>
              <a:t>Фисюк</a:t>
            </a:r>
            <a:r>
              <a:rPr lang="ru-RU" b="1" dirty="0">
                <a:solidFill>
                  <a:schemeClr val="tx2"/>
                </a:solidFill>
                <a:cs typeface="Arial" pitchFamily="34" charset="0"/>
              </a:rPr>
              <a:t> М.В. </a:t>
            </a:r>
            <a:endParaRPr lang="ru-RU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09596" y="428605"/>
            <a:ext cx="8429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технологию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Сначала попробуем вместе составить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слову «Семья»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Семья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Какая она? (прекрасная, крепкая, дружная, весёлая, большая)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Что она делает? (гордится, заботится, помогает, любит, надеется…)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Предложение о семье, афоризм или пословица. (Вся семья вместе — и душа на месте. В семье согласно, так идёт дело прекрасно. Я люблю свою семью.) 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 Синоним, или, как по-другому можно назвать семью          </a:t>
            </a:r>
          </a:p>
          <a:p>
            <a:pPr marL="342900" indent="-342900"/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(Мой дом! Любимая. Родная). </a:t>
            </a:r>
          </a:p>
          <a:p>
            <a:pPr marL="342900" indent="-342900"/>
            <a:r>
              <a:rPr lang="ru-RU" sz="2400" b="1" dirty="0" smtClean="0"/>
              <a:t>А теперь предлагаю каждой команде составить </a:t>
            </a:r>
            <a:r>
              <a:rPr lang="ru-RU" sz="2400" b="1" dirty="0" err="1" smtClean="0"/>
              <a:t>синквейн</a:t>
            </a:r>
            <a:r>
              <a:rPr lang="ru-RU" sz="2400" b="1" dirty="0" smtClean="0"/>
              <a:t> к слову ДЕТИ. (Детство)…….</a:t>
            </a:r>
            <a:endParaRPr lang="ru-RU" sz="2400" b="1" dirty="0"/>
          </a:p>
        </p:txBody>
      </p:sp>
      <p:pic>
        <p:nvPicPr>
          <p:cNvPr id="7" name="Рисунок 6" descr="https://bipbap.ru/wp-content/uploads/2021/07/18.jpeg"/>
          <p:cNvPicPr/>
          <p:nvPr/>
        </p:nvPicPr>
        <p:blipFill>
          <a:blip r:embed="rId3" cstate="print"/>
          <a:srcRect l="12682" t="16533" r="12143" b="16180"/>
          <a:stretch>
            <a:fillRect/>
          </a:stretch>
        </p:blipFill>
        <p:spPr bwMode="auto">
          <a:xfrm>
            <a:off x="4738686" y="5286388"/>
            <a:ext cx="1214446" cy="80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2472" y="642918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r>
              <a:rPr lang="ru-RU" sz="2400" b="1" dirty="0" smtClean="0">
                <a:solidFill>
                  <a:schemeClr val="tx2"/>
                </a:solidFill>
              </a:rPr>
              <a:t>повысить уровень профессионального мастерства педагогов ДОУ в вопросах взаимодействия с родителями по обогащению РППС ДОУ.   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algn="just"/>
            <a:r>
              <a:rPr lang="ru-RU" b="1" dirty="0" smtClean="0"/>
              <a:t>1.	Уточнить и систематизировать знания педагогов по проблеме взаимодействия с родителями. </a:t>
            </a:r>
          </a:p>
          <a:p>
            <a:pPr algn="just"/>
            <a:r>
              <a:rPr lang="ru-RU" b="1" dirty="0" smtClean="0"/>
              <a:t>2.	Активизировать педагогическое мышление воспитателей как основу использования нетрадиционных форм работы с родителями в ДОУ, стимулировать развитие у них творчества и профессиональной активности.</a:t>
            </a:r>
          </a:p>
          <a:p>
            <a:pPr algn="just"/>
            <a:r>
              <a:rPr lang="ru-RU" b="1" dirty="0" smtClean="0"/>
              <a:t>3.	Содействовать сотрудничеству педагогов и родителей для создания РППС в ДОУ. </a:t>
            </a:r>
          </a:p>
          <a:p>
            <a:pPr algn="just"/>
            <a:r>
              <a:rPr lang="ru-RU" b="1" dirty="0" smtClean="0"/>
              <a:t>4.	Поддержать интерес педагогов к дальнейшему изучению данной темы.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5282" y="500042"/>
            <a:ext cx="885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«Семья – это та самая среда,  в которой человек учится и сам и творит добро»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3200" dirty="0" smtClean="0"/>
              <a:t>«</a:t>
            </a:r>
            <a:r>
              <a:rPr lang="ru-RU" sz="3200" b="1" dirty="0" smtClean="0"/>
              <a:t>Какими бы прекрасными ни были наши дошкольные учреждения, самыми главными мастерами, формирующими разум, мысли малышей, являются мать и отец». </a:t>
            </a:r>
          </a:p>
          <a:p>
            <a:r>
              <a:rPr lang="ru-RU" sz="3600" b="1" dirty="0" smtClean="0"/>
              <a:t>                               </a:t>
            </a:r>
            <a:r>
              <a:rPr lang="ru-RU" sz="2400" b="1" dirty="0" smtClean="0">
                <a:solidFill>
                  <a:srgbClr val="0070C0"/>
                </a:solidFill>
              </a:rPr>
              <a:t>Василий Александрович Сухомлинский</a:t>
            </a:r>
            <a:r>
              <a:rPr lang="ru-RU" sz="4000" b="1" dirty="0" smtClean="0"/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2406" y="571480"/>
            <a:ext cx="885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400" b="1" dirty="0" smtClean="0"/>
              <a:t>Сегодня в обществе идет становление новой системы дошкольного образования. Все нормативно – правовые документы ориентируют на взаимодействие с родителями: родители 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Родители должны быть активными участниками образовательного процесса, всех проектов, независимо от того, какая деятельность в них доминирует, а не просто сторонними наблюдателями. Задача педагогов выстроить эффективное взаимодействие с семьёй.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95282" y="642918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Вопрос организации предметно-развивающей среды ДОУ на сегодняшний день стоит особо актуально. Это связано с введением нового Федерального государственного образовательного стандарта к структуре основной общеобразовательной программы дошкольного образования. Стоит отметить, что реализация требований ФГОС ДО к развивающей предметно-пространственной среде можно осуществлять путем согласованных действий педагогов и семьи, построенных на основе социального партнёрства (понятие «партнёрство» - деление на равные доли участия взаимодействующих субъектов).</a:t>
            </a:r>
          </a:p>
          <a:p>
            <a:pPr algn="just"/>
            <a:r>
              <a:rPr lang="ru-RU" sz="2400" b="1" dirty="0" smtClean="0"/>
              <a:t>    Поэтому одним  из  непременных условий  воспитания  ребёнка в ДОУ является взаимодействие с семьями  воспитанников.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95282" y="428604"/>
            <a:ext cx="8786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Взаимодействие педагога с родителями через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52406" y="1071546"/>
            <a:ext cx="3000396" cy="14287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>
                <a:solidFill>
                  <a:schemeClr val="bg1"/>
                </a:solidFill>
                <a:cs typeface="Times New Roman" pitchFamily="18" charset="0"/>
              </a:rPr>
              <a:t>приобщение  к педагогическому процессу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167050" y="2714620"/>
            <a:ext cx="3071834" cy="14287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>
                <a:solidFill>
                  <a:schemeClr val="bg1"/>
                </a:solidFill>
                <a:cs typeface="Times New Roman" pitchFamily="18" charset="0"/>
              </a:rPr>
              <a:t>информационно – педагогические материалы, выставки детских работ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6096008" y="1142984"/>
            <a:ext cx="3071834" cy="150019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>
                <a:solidFill>
                  <a:schemeClr val="bg1"/>
                </a:solidFill>
                <a:cs typeface="Times New Roman" pitchFamily="18" charset="0"/>
              </a:rPr>
              <a:t>расширение сферы участия родителей в организации жизни ДОУ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524504" y="4500570"/>
            <a:ext cx="3571900" cy="16430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kern="0" dirty="0">
                <a:solidFill>
                  <a:schemeClr val="bg1"/>
                </a:solidFill>
                <a:cs typeface="Times New Roman" pitchFamily="18" charset="0"/>
              </a:rPr>
              <a:t>объединение усилий в совместной деятельности по воспитанию и развитию ребенка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00"/>
            <a:ext cx="9906001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2406" y="357167"/>
            <a:ext cx="9001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Методы формирующие родительскую позицию, повышающие активность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738158" y="1285860"/>
            <a:ext cx="2500330" cy="13573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анализ педагогических ситуаций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2309794" y="2786058"/>
            <a:ext cx="2786082" cy="13573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решение педагогических задач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6310322" y="2786058"/>
            <a:ext cx="2786082" cy="13573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анализ собственной воспитательной деятельности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4738686" y="1357298"/>
            <a:ext cx="2786082" cy="11990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spcBef>
                <a:spcPct val="0"/>
              </a:spcBef>
              <a:spcAft>
                <a:spcPct val="35000"/>
              </a:spcAft>
            </a:pPr>
            <a:endParaRPr lang="ru-RU" sz="2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lvl="0" algn="ctr" defTabSz="444500"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игровое 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моделирование</a:t>
            </a:r>
          </a:p>
          <a:p>
            <a:pPr lvl="0" algn="ctr" defTabSz="444500"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 поведения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4810124" y="4500570"/>
            <a:ext cx="2643206" cy="13573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метод домашних заданий  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1027</Words>
  <Application>Microsoft Office PowerPoint</Application>
  <PresentationFormat>Лист A4 (210x297 мм)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7</cp:lastModifiedBy>
  <cp:revision>15</cp:revision>
  <dcterms:created xsi:type="dcterms:W3CDTF">2022-10-20T08:40:44Z</dcterms:created>
  <dcterms:modified xsi:type="dcterms:W3CDTF">2022-10-20T10:54:01Z</dcterms:modified>
</cp:coreProperties>
</file>